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701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311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58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4314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541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1610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614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171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62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952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866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993B1-6E24-41EB-B02F-CFCACF31BC49}" type="datetimeFigureOut">
              <a:rPr lang="tr-TR" smtClean="0"/>
              <a:t>15.05.2013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98D6B-C7DA-4714-AEBE-14AD7BB755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663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382484" y="117693"/>
            <a:ext cx="8172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GENÇLİK MARŞI</a:t>
            </a:r>
          </a:p>
          <a:p>
            <a:pPr algn="ctr"/>
            <a:endParaRPr lang="tr-TR" sz="2400" dirty="0" smtClean="0">
              <a:solidFill>
                <a:schemeClr val="bg1"/>
              </a:solidFill>
              <a:latin typeface="Hand writing Mutlu" pitchFamily="2" charset="0"/>
            </a:endParaRP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Dağ başını duman almış,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Gümüş dere durmaz akar.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Güneş ufuktan şimdi doğar,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Yürüyelim arkadaşlar.</a:t>
            </a:r>
          </a:p>
          <a:p>
            <a:pPr algn="ctr"/>
            <a:endParaRPr lang="tr-TR" sz="2400" dirty="0" smtClean="0">
              <a:solidFill>
                <a:schemeClr val="bg1"/>
              </a:solidFill>
              <a:latin typeface="Hand writing Mutlu" pitchFamily="2" charset="0"/>
            </a:endParaRP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Sesimizi yer, gök, su dinlesin,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      Sert adımlarla her yer inlesin, inlesin</a:t>
            </a:r>
          </a:p>
          <a:p>
            <a:pPr algn="ctr"/>
            <a:endParaRPr lang="tr-TR" sz="2400" dirty="0" smtClean="0">
              <a:solidFill>
                <a:schemeClr val="bg1"/>
              </a:solidFill>
              <a:latin typeface="Hand writing Mutlu" pitchFamily="2" charset="0"/>
            </a:endParaRP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Bu gök, deniz nerede var,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Nerede bu dağlar, taşlar,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Bu ağaçlar güzel kuşlar,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Yürüyelim arkadaşlar.</a:t>
            </a:r>
          </a:p>
          <a:p>
            <a:pPr algn="ctr"/>
            <a:endParaRPr lang="tr-TR" sz="2400" dirty="0" smtClean="0">
              <a:solidFill>
                <a:schemeClr val="bg1"/>
              </a:solidFill>
              <a:latin typeface="Hand writing Mutlu" pitchFamily="2" charset="0"/>
            </a:endParaRP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Sesimizi yer, gök, su dinlesin,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  <a:latin typeface="Hand writing Mutlu" pitchFamily="2" charset="0"/>
              </a:rPr>
              <a:t>Sert adımlarla her yer inlesin, inlesin.</a:t>
            </a:r>
          </a:p>
          <a:p>
            <a:endParaRPr lang="tr-TR" sz="2400" dirty="0">
              <a:solidFill>
                <a:schemeClr val="bg1"/>
              </a:solidFill>
              <a:latin typeface="Hand writing Mutlu" pitchFamily="2" charset="0"/>
            </a:endParaRPr>
          </a:p>
        </p:txBody>
      </p:sp>
      <p:pic>
        <p:nvPicPr>
          <p:cNvPr id="10" name="genclik mars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7554834" y="630932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Forte" pitchFamily="66" charset="0"/>
              </a:rPr>
              <a:t>       N.YÜCEL</a:t>
            </a:r>
            <a:endParaRPr lang="tr-TR" dirty="0">
              <a:solidFill>
                <a:schemeClr val="bg1"/>
              </a:solidFill>
              <a:latin typeface="Forte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4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75</Words>
  <Application>Microsoft Office PowerPoint</Application>
  <PresentationFormat>Ekran Gösterisi (4:3)</PresentationFormat>
  <Paragraphs>18</Paragraphs>
  <Slides>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qwerty</dc:creator>
  <cp:lastModifiedBy>qwerty</cp:lastModifiedBy>
  <cp:revision>6</cp:revision>
  <dcterms:created xsi:type="dcterms:W3CDTF">2013-05-15T19:38:55Z</dcterms:created>
  <dcterms:modified xsi:type="dcterms:W3CDTF">2013-05-15T20:05:32Z</dcterms:modified>
</cp:coreProperties>
</file>